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</p:sldIdLst>
  <p:sldSz cx="9906000" cy="6858000" type="A4"/>
  <p:notesSz cx="6858000" cy="9144000"/>
  <p:defaultTextStyle>
    <a:defPPr>
      <a:defRPr lang="fr-FR"/>
    </a:defPPr>
    <a:lvl1pPr marL="0" algn="l" defTabSz="709615" rtl="0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1pPr>
    <a:lvl2pPr marL="354807" algn="l" defTabSz="709615" rtl="0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2pPr>
    <a:lvl3pPr marL="709615" algn="l" defTabSz="709615" rtl="0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3pPr>
    <a:lvl4pPr marL="1064422" algn="l" defTabSz="709615" rtl="0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4pPr>
    <a:lvl5pPr marL="1419228" algn="l" defTabSz="709615" rtl="0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5pPr>
    <a:lvl6pPr marL="1774036" algn="l" defTabSz="709615" rtl="0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6pPr>
    <a:lvl7pPr marL="2128843" algn="l" defTabSz="709615" rtl="0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7pPr>
    <a:lvl8pPr marL="2483650" algn="l" defTabSz="709615" rtl="0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8pPr>
    <a:lvl9pPr marL="2838456" algn="l" defTabSz="709615" rtl="0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3"/>
    <p:restoredTop sz="94635"/>
  </p:normalViewPr>
  <p:slideViewPr>
    <p:cSldViewPr snapToGrid="0" showGuides="1">
      <p:cViewPr>
        <p:scale>
          <a:sx n="62" d="100"/>
          <a:sy n="62" d="100"/>
        </p:scale>
        <p:origin x="2216" y="13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" y="5218032"/>
            <a:ext cx="931164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80" y="5972630"/>
            <a:ext cx="931164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905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8/26/25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2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7" y="1161288"/>
            <a:ext cx="3789045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95547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2127" y="2825496"/>
            <a:ext cx="3789045" cy="3337560"/>
          </a:xfrm>
        </p:spPr>
        <p:txBody>
          <a:bodyPr>
            <a:normAutofit/>
          </a:bodyPr>
          <a:lstStyle>
            <a:lvl1pPr marL="457167" indent="-457167">
              <a:buFont typeface="+mj-lt"/>
              <a:buAutoNum type="arabicPeriod"/>
              <a:defRPr sz="1999"/>
            </a:lvl1pPr>
            <a:lvl2pPr marL="571460" indent="-342875">
              <a:buFont typeface="+mj-lt"/>
              <a:buAutoNum type="arabicPeriod"/>
              <a:defRPr sz="1800"/>
            </a:lvl2pPr>
            <a:lvl3pPr marL="800043" indent="-342875">
              <a:buFont typeface="+mj-lt"/>
              <a:buAutoNum type="arabicPeriod"/>
              <a:defRPr sz="1600"/>
            </a:lvl3pPr>
            <a:lvl4pPr marL="1028628" indent="-342875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72124" y="6453004"/>
            <a:ext cx="1622310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1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31" y="2385975"/>
            <a:ext cx="3514154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97462" y="2386585"/>
            <a:ext cx="3514154" cy="2459736"/>
          </a:xfrm>
        </p:spPr>
        <p:txBody>
          <a:bodyPr/>
          <a:lstStyle>
            <a:lvl1pPr marL="0" indent="0">
              <a:buNone/>
              <a:defRPr/>
            </a:lvl1pPr>
            <a:lvl2pPr marL="228584" indent="0">
              <a:buNone/>
              <a:defRPr/>
            </a:lvl2pPr>
            <a:lvl3pPr marL="457167" indent="0">
              <a:buNone/>
              <a:defRPr/>
            </a:lvl3pPr>
            <a:lvl4pPr marL="685752" indent="0">
              <a:buNone/>
              <a:defRPr/>
            </a:lvl4pPr>
            <a:lvl5pPr marL="91433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9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31" y="2258568"/>
            <a:ext cx="3098102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4788" y="2254250"/>
            <a:ext cx="4026892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01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27" y="1537853"/>
            <a:ext cx="3368285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4788" y="1538288"/>
            <a:ext cx="4616351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0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27" y="877457"/>
            <a:ext cx="3365563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7368" y="877456"/>
            <a:ext cx="5004594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75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83" y="548639"/>
            <a:ext cx="2839130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9718" y="549275"/>
            <a:ext cx="59436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389" y="548640"/>
            <a:ext cx="495074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3895031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00386" y="1828800"/>
            <a:ext cx="4933188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500386" y="6453004"/>
            <a:ext cx="2711787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8/26/25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0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8" y="548640"/>
            <a:ext cx="498519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880" y="1828800"/>
            <a:ext cx="4985195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12942" y="0"/>
            <a:ext cx="389305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8/26/25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09857" y="6453004"/>
            <a:ext cx="22793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448815" y="6453004"/>
            <a:ext cx="348731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52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912" y="320040"/>
            <a:ext cx="5572125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326898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55912" y="1380744"/>
            <a:ext cx="5572125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55911" y="6453004"/>
            <a:ext cx="2839130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72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7" y="320040"/>
            <a:ext cx="5572125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777" y="1380744"/>
            <a:ext cx="5572125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74534" y="0"/>
            <a:ext cx="33314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8/26/25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482213" y="6453004"/>
            <a:ext cx="22793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21171" y="6453004"/>
            <a:ext cx="348731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3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50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720" y="584339"/>
            <a:ext cx="3543871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371851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3668" y="2212975"/>
            <a:ext cx="354449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3669" y="6453004"/>
            <a:ext cx="131850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70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8" y="583414"/>
            <a:ext cx="3543871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881" y="2212975"/>
            <a:ext cx="3543201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444" y="6453004"/>
            <a:ext cx="1650246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8/26/25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68203" y="0"/>
            <a:ext cx="523779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1691" y="6453004"/>
            <a:ext cx="227939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0649" y="6453004"/>
            <a:ext cx="34873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324" y="320040"/>
            <a:ext cx="367488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27494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72722" y="1380744"/>
            <a:ext cx="3666488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72401" y="6453004"/>
            <a:ext cx="14397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9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8" y="320040"/>
            <a:ext cx="371475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880" y="1380744"/>
            <a:ext cx="371475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444" y="6453004"/>
            <a:ext cx="1650246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8/26/25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8149" y="0"/>
            <a:ext cx="5097851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1691" y="6453004"/>
            <a:ext cx="227939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0649" y="6453004"/>
            <a:ext cx="34873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1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789" y="583414"/>
            <a:ext cx="2763774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6211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2892" y="2212975"/>
            <a:ext cx="2763774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672790" y="6453004"/>
            <a:ext cx="749427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8/26/25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422218" y="6453004"/>
            <a:ext cx="2069349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8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6" y="583414"/>
            <a:ext cx="2763774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880" y="2212975"/>
            <a:ext cx="2763774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443" y="6453004"/>
            <a:ext cx="86744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8/26/25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68947" y="0"/>
            <a:ext cx="6037053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8889" y="6453004"/>
            <a:ext cx="227939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848" y="6453004"/>
            <a:ext cx="34873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19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770" y="1078992"/>
            <a:ext cx="2659761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632235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79578" y="3099816"/>
            <a:ext cx="2659761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584" indent="0">
              <a:buNone/>
              <a:defRPr sz="1400"/>
            </a:lvl2pPr>
            <a:lvl3pPr marL="457167" indent="0">
              <a:buNone/>
              <a:defRPr sz="1400"/>
            </a:lvl3pPr>
            <a:lvl4pPr marL="685752" indent="0">
              <a:buNone/>
              <a:defRPr sz="1400"/>
            </a:lvl4pPr>
            <a:lvl5pPr marL="91433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78772" y="6453004"/>
            <a:ext cx="8154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4245" y="6453004"/>
            <a:ext cx="189732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97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10" y="5012268"/>
            <a:ext cx="3038665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906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8/26/25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6258" y="5012267"/>
            <a:ext cx="520065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584" indent="0">
              <a:buFont typeface="Arial" panose="020B0604020202020204" pitchFamily="34" charset="0"/>
              <a:buNone/>
              <a:defRPr sz="1400"/>
            </a:lvl2pPr>
            <a:lvl3pPr marL="457167" indent="0">
              <a:buFont typeface="Arial" panose="020B0604020202020204" pitchFamily="34" charset="0"/>
              <a:buNone/>
              <a:defRPr sz="1400"/>
            </a:lvl3pPr>
            <a:lvl4pPr marL="685752" indent="0">
              <a:buFont typeface="Arial" panose="020B0604020202020204" pitchFamily="34" charset="0"/>
              <a:buNone/>
              <a:defRPr sz="1400"/>
            </a:lvl4pPr>
            <a:lvl5pPr marL="914336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37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09" y="4162318"/>
            <a:ext cx="2399814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906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8/26/25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31834" y="4162318"/>
            <a:ext cx="6315075" cy="2240280"/>
          </a:xfrm>
        </p:spPr>
        <p:txBody>
          <a:bodyPr>
            <a:normAutofit/>
          </a:bodyPr>
          <a:lstStyle>
            <a:lvl1pPr marL="285730" indent="-285730">
              <a:buFont typeface="Arial" panose="020B0604020202020204" pitchFamily="34" charset="0"/>
              <a:buChar char="•"/>
              <a:defRPr sz="1800"/>
            </a:lvl1pPr>
            <a:lvl2pPr marL="514313" indent="-285730">
              <a:buFont typeface="Arial" panose="020B0604020202020204" pitchFamily="34" charset="0"/>
              <a:buChar char="•"/>
              <a:defRPr sz="1600"/>
            </a:lvl2pPr>
            <a:lvl3pPr marL="742898" indent="-285730">
              <a:buFont typeface="Arial" panose="020B0604020202020204" pitchFamily="34" charset="0"/>
              <a:buChar char="•"/>
              <a:defRPr sz="1400"/>
            </a:lvl3pPr>
            <a:lvl4pPr marL="857189" indent="-171438">
              <a:buFont typeface="Arial" panose="020B0604020202020204" pitchFamily="34" charset="0"/>
              <a:buChar char="•"/>
              <a:defRPr sz="1400"/>
            </a:lvl4pPr>
            <a:lvl5pPr marL="1085773" indent="-17143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43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09" y="561425"/>
            <a:ext cx="2399814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079730"/>
            <a:ext cx="9906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444" y="59780"/>
            <a:ext cx="2839130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8/26/25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31834" y="561425"/>
            <a:ext cx="6315075" cy="2240280"/>
          </a:xfrm>
        </p:spPr>
        <p:txBody>
          <a:bodyPr>
            <a:normAutofit/>
          </a:bodyPr>
          <a:lstStyle>
            <a:lvl1pPr marL="285730" indent="-285730">
              <a:buFont typeface="Arial" panose="020B0604020202020204" pitchFamily="34" charset="0"/>
              <a:buChar char="•"/>
              <a:defRPr sz="1800"/>
            </a:lvl1pPr>
            <a:lvl2pPr marL="514313" indent="-285730">
              <a:buFont typeface="Arial" panose="020B0604020202020204" pitchFamily="34" charset="0"/>
              <a:buChar char="•"/>
              <a:defRPr sz="1600"/>
            </a:lvl2pPr>
            <a:lvl3pPr marL="742898" indent="-285730">
              <a:buFont typeface="Arial" panose="020B0604020202020204" pitchFamily="34" charset="0"/>
              <a:buChar char="•"/>
              <a:defRPr sz="1400"/>
            </a:lvl3pPr>
            <a:lvl4pPr marL="857189" indent="-171438">
              <a:buFont typeface="Arial" panose="020B0604020202020204" pitchFamily="34" charset="0"/>
              <a:buChar char="•"/>
              <a:defRPr sz="1400"/>
            </a:lvl4pPr>
            <a:lvl5pPr marL="1085773" indent="-17143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2175" y="59780"/>
            <a:ext cx="22793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1134" y="59780"/>
            <a:ext cx="348731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5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4730" y="1129554"/>
            <a:ext cx="3543871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4729" y="4731337"/>
            <a:ext cx="341757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999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3502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24729" y="6453004"/>
            <a:ext cx="138744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6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7" y="603506"/>
            <a:ext cx="8915401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7775" y="1828800"/>
            <a:ext cx="5014912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53510" y="1828802"/>
            <a:ext cx="3454717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23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7" y="548639"/>
            <a:ext cx="379647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7777" y="2290890"/>
            <a:ext cx="379647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2" y="549277"/>
            <a:ext cx="4538564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38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26" y="550217"/>
            <a:ext cx="29718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4361" y="2295144"/>
            <a:ext cx="2835768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75908" y="549275"/>
            <a:ext cx="5330924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90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44" y="4718304"/>
            <a:ext cx="4792027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8340" y="603503"/>
            <a:ext cx="8796528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199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30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670" y="4809745"/>
            <a:ext cx="6114479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8657" y="640079"/>
            <a:ext cx="8566213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199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76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670" y="4809745"/>
            <a:ext cx="6114479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8657" y="640079"/>
            <a:ext cx="8566213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1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8" y="-1133856"/>
            <a:ext cx="8655368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778" y="630936"/>
            <a:ext cx="6716268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584" indent="0">
              <a:lnSpc>
                <a:spcPct val="100000"/>
              </a:lnSpc>
              <a:buNone/>
              <a:defRPr sz="4800" b="1"/>
            </a:lvl2pPr>
            <a:lvl3pPr marL="457167" indent="0">
              <a:lnSpc>
                <a:spcPct val="100000"/>
              </a:lnSpc>
              <a:buNone/>
              <a:defRPr sz="4400" b="1"/>
            </a:lvl3pPr>
            <a:lvl4pPr marL="685752" indent="0">
              <a:lnSpc>
                <a:spcPct val="100000"/>
              </a:lnSpc>
              <a:buNone/>
              <a:defRPr sz="4000" b="1"/>
            </a:lvl4pPr>
            <a:lvl5pPr marL="914336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288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8" y="-1133856"/>
            <a:ext cx="8655368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778" y="1929384"/>
            <a:ext cx="6716268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584" indent="0">
              <a:lnSpc>
                <a:spcPct val="100000"/>
              </a:lnSpc>
              <a:buNone/>
              <a:defRPr sz="4400" b="1"/>
            </a:lvl2pPr>
            <a:lvl3pPr marL="457167" indent="0">
              <a:lnSpc>
                <a:spcPct val="100000"/>
              </a:lnSpc>
              <a:buNone/>
              <a:defRPr sz="4000" b="1"/>
            </a:lvl3pPr>
            <a:lvl4pPr marL="685752" indent="0">
              <a:lnSpc>
                <a:spcPct val="100000"/>
              </a:lnSpc>
              <a:buNone/>
              <a:defRPr sz="3600" b="1"/>
            </a:lvl4pPr>
            <a:lvl5pPr marL="914336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6216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8" y="-1133856"/>
            <a:ext cx="8655368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778" y="548640"/>
            <a:ext cx="6716268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584" indent="0">
              <a:lnSpc>
                <a:spcPct val="100000"/>
              </a:lnSpc>
              <a:buNone/>
              <a:defRPr sz="4400" b="1"/>
            </a:lvl2pPr>
            <a:lvl3pPr marL="457167" indent="0">
              <a:lnSpc>
                <a:spcPct val="100000"/>
              </a:lnSpc>
              <a:buNone/>
              <a:defRPr sz="4000" b="1"/>
            </a:lvl3pPr>
            <a:lvl4pPr marL="685752" indent="0">
              <a:lnSpc>
                <a:spcPct val="100000"/>
              </a:lnSpc>
              <a:buNone/>
              <a:defRPr sz="3600" b="1"/>
            </a:lvl4pPr>
            <a:lvl5pPr marL="914336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552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571" y="5431536"/>
            <a:ext cx="7329945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199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18440" y="1188720"/>
            <a:ext cx="7474077" cy="3657600"/>
          </a:xfrm>
        </p:spPr>
        <p:txBody>
          <a:bodyPr anchor="ctr">
            <a:normAutofit/>
          </a:bodyPr>
          <a:lstStyle>
            <a:lvl1pPr marL="164580" indent="-164580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9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" y="411481"/>
            <a:ext cx="378161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80" y="4873752"/>
            <a:ext cx="341757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6854" y="0"/>
            <a:ext cx="535914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1443" y="6453004"/>
            <a:ext cx="1585818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8/26/25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697263" y="6453004"/>
            <a:ext cx="22793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36221" y="6453004"/>
            <a:ext cx="348731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99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2"/>
            <a:ext cx="990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570" y="5349240"/>
            <a:ext cx="7347775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199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18440" y="1344168"/>
            <a:ext cx="7474077" cy="3291840"/>
          </a:xfrm>
        </p:spPr>
        <p:txBody>
          <a:bodyPr anchor="ctr">
            <a:normAutofit/>
          </a:bodyPr>
          <a:lstStyle>
            <a:lvl1pPr marL="164580" indent="-164580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08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909" y="5669280"/>
            <a:ext cx="7154609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199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777" y="1097280"/>
            <a:ext cx="7280910" cy="3474720"/>
          </a:xfrm>
        </p:spPr>
        <p:txBody>
          <a:bodyPr anchor="ctr">
            <a:normAutofit/>
          </a:bodyPr>
          <a:lstStyle>
            <a:lvl1pPr marL="164580" indent="-164580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28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8" y="548640"/>
            <a:ext cx="8727186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880" y="1825625"/>
            <a:ext cx="42100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4914" y="1825625"/>
            <a:ext cx="42100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3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547396"/>
            <a:ext cx="8730953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685736"/>
            <a:ext cx="4190702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999" b="1" cap="all" baseline="0"/>
            </a:lvl1pPr>
            <a:lvl2pPr marL="457167" indent="0">
              <a:buNone/>
              <a:defRPr sz="1999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6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2387602"/>
            <a:ext cx="4190702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5736"/>
            <a:ext cx="421134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999" b="1" cap="all" baseline="0"/>
            </a:lvl1pPr>
            <a:lvl2pPr marL="457167" indent="0">
              <a:buNone/>
              <a:defRPr sz="1999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6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4913" y="2387602"/>
            <a:ext cx="4211340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8/26/25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7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53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8/26/25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0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8" y="553617"/>
            <a:ext cx="2921453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778" y="2311123"/>
            <a:ext cx="2921453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6" indent="0">
              <a:buNone/>
              <a:defRPr sz="1200"/>
            </a:lvl3pPr>
            <a:lvl4pPr marL="1371503" indent="0">
              <a:buNone/>
              <a:defRPr sz="1000"/>
            </a:lvl4pPr>
            <a:lvl5pPr marL="1828670" indent="0">
              <a:buNone/>
              <a:defRPr sz="1000"/>
            </a:lvl5pPr>
            <a:lvl6pPr marL="2285839" indent="0">
              <a:buNone/>
              <a:defRPr sz="1000"/>
            </a:lvl6pPr>
            <a:lvl7pPr marL="2743006" indent="0">
              <a:buNone/>
              <a:defRPr sz="1000"/>
            </a:lvl7pPr>
            <a:lvl8pPr marL="3200175" indent="0">
              <a:buNone/>
              <a:defRPr sz="1000"/>
            </a:lvl8pPr>
            <a:lvl9pPr marL="3657341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950" y="553617"/>
            <a:ext cx="5232710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08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8" y="557786"/>
            <a:ext cx="2921453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777" y="2826137"/>
            <a:ext cx="291328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6" indent="0">
              <a:buNone/>
              <a:defRPr sz="1200"/>
            </a:lvl3pPr>
            <a:lvl4pPr marL="1371503" indent="0">
              <a:buNone/>
              <a:defRPr sz="1000"/>
            </a:lvl4pPr>
            <a:lvl5pPr marL="1828670" indent="0">
              <a:buNone/>
              <a:defRPr sz="1000"/>
            </a:lvl5pPr>
            <a:lvl6pPr marL="2285839" indent="0">
              <a:buNone/>
              <a:defRPr sz="1000"/>
            </a:lvl6pPr>
            <a:lvl7pPr marL="2743006" indent="0">
              <a:buNone/>
              <a:defRPr sz="1000"/>
            </a:lvl7pPr>
            <a:lvl8pPr marL="3200175" indent="0">
              <a:buNone/>
              <a:defRPr sz="1000"/>
            </a:lvl8pPr>
            <a:lvl9pPr marL="3657341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113948" y="557786"/>
            <a:ext cx="5296753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67" indent="0">
              <a:buNone/>
              <a:defRPr sz="2800"/>
            </a:lvl2pPr>
            <a:lvl3pPr marL="914336" indent="0">
              <a:buNone/>
              <a:defRPr sz="2399"/>
            </a:lvl3pPr>
            <a:lvl4pPr marL="1371503" indent="0">
              <a:buNone/>
              <a:defRPr sz="1999"/>
            </a:lvl4pPr>
            <a:lvl5pPr marL="1828670" indent="0">
              <a:buNone/>
              <a:defRPr sz="1999"/>
            </a:lvl5pPr>
            <a:lvl6pPr marL="2285839" indent="0">
              <a:buNone/>
              <a:defRPr sz="1999"/>
            </a:lvl6pPr>
            <a:lvl7pPr marL="2743006" indent="0">
              <a:buNone/>
              <a:defRPr sz="1999"/>
            </a:lvl7pPr>
            <a:lvl8pPr marL="3200175" indent="0">
              <a:buNone/>
              <a:defRPr sz="1999"/>
            </a:lvl8pPr>
            <a:lvl9pPr marL="3657341" indent="0">
              <a:buNone/>
              <a:defRPr sz="1999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9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25" y="1847088"/>
            <a:ext cx="8846884" cy="1133856"/>
          </a:xfrm>
        </p:spPr>
        <p:txBody>
          <a:bodyPr anchor="b">
            <a:normAutofit/>
          </a:bodyPr>
          <a:lstStyle>
            <a:lvl1pPr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881" y="3594099"/>
            <a:ext cx="8848429" cy="2743200"/>
          </a:xfrm>
        </p:spPr>
        <p:txBody>
          <a:bodyPr/>
          <a:lstStyle>
            <a:lvl1pPr marL="0" indent="0">
              <a:buNone/>
              <a:defRPr/>
            </a:lvl1pPr>
            <a:lvl2pPr marL="228584" indent="0">
              <a:buNone/>
              <a:defRPr/>
            </a:lvl2pPr>
            <a:lvl3pPr marL="457167" indent="0">
              <a:buNone/>
              <a:defRPr/>
            </a:lvl3pPr>
            <a:lvl4pPr marL="685752" indent="0">
              <a:buNone/>
              <a:defRPr/>
            </a:lvl4pPr>
            <a:lvl5pPr marL="91433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04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8" y="1627318"/>
            <a:ext cx="6849998" cy="1842020"/>
          </a:xfrm>
        </p:spPr>
        <p:txBody>
          <a:bodyPr anchor="b">
            <a:normAutofit/>
          </a:bodyPr>
          <a:lstStyle>
            <a:lvl1pPr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880" y="3622675"/>
            <a:ext cx="6849894" cy="1279615"/>
          </a:xfrm>
        </p:spPr>
        <p:txBody>
          <a:bodyPr>
            <a:normAutofit/>
          </a:bodyPr>
          <a:lstStyle>
            <a:lvl1pPr marL="0" indent="0">
              <a:buNone/>
              <a:defRPr sz="2399"/>
            </a:lvl1pPr>
            <a:lvl2pPr marL="228584" indent="0">
              <a:buNone/>
              <a:defRPr sz="1999"/>
            </a:lvl2pPr>
            <a:lvl3pPr marL="457167" indent="0">
              <a:buNone/>
              <a:defRPr sz="1800"/>
            </a:lvl3pPr>
            <a:lvl4pPr marL="685752" indent="0">
              <a:buNone/>
              <a:defRPr sz="1600"/>
            </a:lvl4pPr>
            <a:lvl5pPr marL="91433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44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482" y="548644"/>
            <a:ext cx="6076680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999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483" y="4473554"/>
            <a:ext cx="5407611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199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33" y="854241"/>
            <a:ext cx="6399483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199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24" y="4617138"/>
            <a:ext cx="59925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3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725" y="1318303"/>
            <a:ext cx="6686550" cy="2621154"/>
          </a:xfrm>
        </p:spPr>
        <p:txBody>
          <a:bodyPr anchor="b">
            <a:normAutofit/>
          </a:bodyPr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0313" y="4039647"/>
            <a:ext cx="6165376" cy="1414091"/>
          </a:xfrm>
        </p:spPr>
        <p:txBody>
          <a:bodyPr>
            <a:normAutofit/>
          </a:bodyPr>
          <a:lstStyle>
            <a:lvl1pPr marL="0" indent="0" algn="ctr">
              <a:buNone/>
              <a:defRPr sz="2199"/>
            </a:lvl1pPr>
            <a:lvl2pPr marL="457167" indent="0" algn="ctr">
              <a:buNone/>
              <a:defRPr sz="1999"/>
            </a:lvl2pPr>
            <a:lvl3pPr marL="914336" indent="0" algn="ctr">
              <a:buNone/>
              <a:defRPr sz="1800"/>
            </a:lvl3pPr>
            <a:lvl4pPr marL="1371503" indent="0" algn="ctr">
              <a:buNone/>
              <a:defRPr sz="1600"/>
            </a:lvl4pPr>
            <a:lvl5pPr marL="1828670" indent="0" algn="ctr">
              <a:buNone/>
              <a:defRPr sz="1600"/>
            </a:lvl5pPr>
            <a:lvl6pPr marL="2285839" indent="0" algn="ctr">
              <a:buNone/>
              <a:defRPr sz="1600"/>
            </a:lvl6pPr>
            <a:lvl7pPr marL="2743006" indent="0" algn="ctr">
              <a:buNone/>
              <a:defRPr sz="1600"/>
            </a:lvl7pPr>
            <a:lvl8pPr marL="3200175" indent="0" algn="ctr">
              <a:buNone/>
              <a:defRPr sz="1600"/>
            </a:lvl8pPr>
            <a:lvl9pPr marL="3657341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87" y="1801368"/>
            <a:ext cx="6315075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399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6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7" y="664108"/>
            <a:ext cx="6879891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777" y="2333862"/>
            <a:ext cx="6879891" cy="3689909"/>
          </a:xfrm>
        </p:spPr>
        <p:txBody>
          <a:bodyPr>
            <a:normAutofit/>
          </a:bodyPr>
          <a:lstStyle>
            <a:lvl1pPr marL="457167" indent="-457167">
              <a:buFont typeface="+mj-lt"/>
              <a:buAutoNum type="arabicPeriod"/>
              <a:defRPr sz="2399"/>
            </a:lvl1pPr>
            <a:lvl2pPr marL="685752" indent="-457167">
              <a:buFont typeface="+mj-lt"/>
              <a:buAutoNum type="arabicPeriod"/>
              <a:defRPr sz="1999"/>
            </a:lvl2pPr>
            <a:lvl3pPr marL="800043" indent="-342875">
              <a:buFont typeface="+mj-lt"/>
              <a:buAutoNum type="arabicPeriod"/>
              <a:defRPr sz="1800"/>
            </a:lvl3pPr>
            <a:lvl4pPr marL="1028628" indent="-342875">
              <a:buFont typeface="+mj-lt"/>
              <a:buAutoNum type="arabicPeriod"/>
              <a:defRPr sz="1600"/>
            </a:lvl4pPr>
            <a:lvl5pPr marL="1257211" indent="-342875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6" y="548640"/>
            <a:ext cx="8656033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776" y="1715532"/>
            <a:ext cx="8656033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444" y="6453004"/>
            <a:ext cx="2839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2175" y="6453004"/>
            <a:ext cx="2279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1134" y="6453004"/>
            <a:ext cx="348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9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49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</p:sldLayoutIdLst>
  <p:hf sldNum="0" hdr="0" ftr="0" dt="0"/>
  <p:txStyles>
    <p:titleStyle>
      <a:lvl1pPr algn="l" defTabSz="914336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6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28584" algn="l" defTabSz="91433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2" indent="-228584" algn="l" defTabSz="91433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6" indent="-228584" algn="l" defTabSz="91433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18" indent="-228584" algn="l" defTabSz="91433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2" indent="-228584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8" indent="-228584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texte, scène, magasin, Fenêtre de visualisation&#10;&#10;Le contenu généré par l’IA peut être incorrect.">
            <a:extLst>
              <a:ext uri="{FF2B5EF4-FFF2-40B4-BE49-F238E27FC236}">
                <a16:creationId xmlns:a16="http://schemas.microsoft.com/office/drawing/2014/main" id="{149828F5-1BFE-71FB-E8E0-08AF3654CD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92382" y="-1797628"/>
            <a:ext cx="14073176" cy="10453255"/>
          </a:xfrm>
          <a:prstGeom prst="rect">
            <a:avLst/>
          </a:prstGeom>
          <a:scene3d>
            <a:camera prst="orthographicFront">
              <a:rot lat="0" lon="0" rev="0"/>
            </a:camera>
            <a:lightRig rig="harsh" dir="t"/>
          </a:scene3d>
          <a:sp3d prstMaterial="metal"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7F31E9F-28D9-0443-E8C0-5D5AD9E4EFCF}"/>
              </a:ext>
            </a:extLst>
          </p:cNvPr>
          <p:cNvSpPr txBox="1"/>
          <p:nvPr/>
        </p:nvSpPr>
        <p:spPr>
          <a:xfrm>
            <a:off x="2602607" y="5077498"/>
            <a:ext cx="470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Jusqu’à -30% sur une sélection d’</a:t>
            </a:r>
            <a:r>
              <a:rPr lang="fr-FR" sz="1800" dirty="0" err="1"/>
              <a:t>oeuvres</a:t>
            </a:r>
            <a:endParaRPr lang="fr-FR" sz="1800" dirty="0"/>
          </a:p>
          <a:p>
            <a:endParaRPr lang="fr-FR" sz="18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F6AD81F-7534-279A-F675-D67CAFFD5386}"/>
              </a:ext>
            </a:extLst>
          </p:cNvPr>
          <p:cNvSpPr txBox="1"/>
          <p:nvPr/>
        </p:nvSpPr>
        <p:spPr>
          <a:xfrm>
            <a:off x="0" y="293241"/>
            <a:ext cx="9572263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SAVE THE DATE</a:t>
            </a:r>
          </a:p>
          <a:p>
            <a:pPr algn="ctr"/>
            <a:endParaRPr lang="fr-FR" sz="4800" b="1" dirty="0">
              <a:solidFill>
                <a:schemeClr val="bg1"/>
              </a:solidFill>
            </a:endParaRPr>
          </a:p>
          <a:p>
            <a:pPr algn="ctr"/>
            <a:r>
              <a:rPr lang="fr-FR" sz="5400" b="1" dirty="0">
                <a:solidFill>
                  <a:schemeClr val="bg1"/>
                </a:solidFill>
              </a:rPr>
              <a:t>- Dimanche 7 septembre -</a:t>
            </a:r>
          </a:p>
          <a:p>
            <a:pPr algn="ctr"/>
            <a:endParaRPr lang="fr-FR" sz="4800" b="1" dirty="0">
              <a:solidFill>
                <a:schemeClr val="bg1"/>
              </a:solidFill>
            </a:endParaRP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Carré d’artistes participe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à la braderie de Tours</a:t>
            </a:r>
          </a:p>
          <a:p>
            <a:pPr algn="ctr"/>
            <a:endParaRPr lang="fr-FR" sz="3200" b="1" dirty="0">
              <a:solidFill>
                <a:schemeClr val="bg1"/>
              </a:solidFill>
            </a:endParaRPr>
          </a:p>
          <a:p>
            <a:pPr algn="ctr"/>
            <a:r>
              <a:rPr lang="fr-FR" sz="3200" dirty="0">
                <a:solidFill>
                  <a:schemeClr val="bg1"/>
                </a:solidFill>
              </a:rPr>
              <a:t>Jusqu’à -30% sur une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</a:rPr>
              <a:t>sélection d’œuvres uniques</a:t>
            </a:r>
          </a:p>
          <a:p>
            <a:endParaRPr lang="fr-FR" sz="4800" b="1" dirty="0">
              <a:solidFill>
                <a:schemeClr val="bg1"/>
              </a:solidFill>
            </a:endParaRPr>
          </a:p>
          <a:p>
            <a:endParaRPr lang="fr-FR" sz="4800" b="1" dirty="0">
              <a:solidFill>
                <a:schemeClr val="bg1"/>
              </a:solidFill>
            </a:endParaRPr>
          </a:p>
          <a:p>
            <a:endParaRPr lang="fr-FR" sz="4800" b="1" dirty="0">
              <a:solidFill>
                <a:schemeClr val="bg1"/>
              </a:solidFill>
            </a:endParaRPr>
          </a:p>
        </p:txBody>
      </p:sp>
      <p:pic>
        <p:nvPicPr>
          <p:cNvPr id="28" name="Image 27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CE78085-C626-BE39-1D3C-36B3874E0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805" y="5982124"/>
            <a:ext cx="2374391" cy="6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8969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CD98671A-57BB-7C42-88C1-2F14C533FBED}">
  <we:reference id="wa200005566" version="3.0.0.3" store="fr-FR" storeType="OMEX"/>
  <we:alternateReferences>
    <we:reference id="wa200005566" version="3.0.0.3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878A49E-390F-EB4C-90EB-1918403A8322}">
  <we:reference id="wa104381335" version="1.0.0.1" store="fr-FR" storeType="OMEX"/>
  <we:alternateReferences>
    <we:reference id="WA104381335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33</Words>
  <Application>Microsoft Macintosh PowerPoint</Application>
  <PresentationFormat>Format A4 (210 x 297 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Neue Haas Grotesk Text Pro</vt:lpstr>
      <vt:lpstr>Helena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valérie juhasz</dc:creator>
  <cp:lastModifiedBy>valérie juhasz</cp:lastModifiedBy>
  <cp:revision>1</cp:revision>
  <cp:lastPrinted>2025-08-26T13:35:58Z</cp:lastPrinted>
  <dcterms:created xsi:type="dcterms:W3CDTF">2025-08-26T11:37:31Z</dcterms:created>
  <dcterms:modified xsi:type="dcterms:W3CDTF">2025-08-28T13:07:08Z</dcterms:modified>
</cp:coreProperties>
</file>